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7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89" r:id="rId21"/>
    <p:sldId id="465" r:id="rId22"/>
    <p:sldId id="429" r:id="rId23"/>
    <p:sldId id="472" r:id="rId24"/>
    <p:sldId id="473" r:id="rId25"/>
    <p:sldId id="430" r:id="rId26"/>
    <p:sldId id="477" r:id="rId27"/>
    <p:sldId id="475" r:id="rId28"/>
    <p:sldId id="466" r:id="rId29"/>
    <p:sldId id="392" r:id="rId30"/>
    <p:sldId id="463" r:id="rId31"/>
    <p:sldId id="435" r:id="rId32"/>
    <p:sldId id="445" r:id="rId33"/>
    <p:sldId id="427" r:id="rId34"/>
    <p:sldId id="449" r:id="rId35"/>
    <p:sldId id="467" r:id="rId36"/>
    <p:sldId id="450" r:id="rId37"/>
    <p:sldId id="394" r:id="rId38"/>
    <p:sldId id="393" r:id="rId39"/>
    <p:sldId id="400" r:id="rId40"/>
    <p:sldId id="451" r:id="rId41"/>
    <p:sldId id="468" r:id="rId42"/>
    <p:sldId id="452" r:id="rId43"/>
    <p:sldId id="436" r:id="rId44"/>
    <p:sldId id="438" r:id="rId45"/>
    <p:sldId id="439" r:id="rId46"/>
    <p:sldId id="459" r:id="rId47"/>
    <p:sldId id="401" r:id="rId48"/>
    <p:sldId id="469" r:id="rId49"/>
    <p:sldId id="453" r:id="rId50"/>
    <p:sldId id="455" r:id="rId51"/>
    <p:sldId id="460" r:id="rId52"/>
    <p:sldId id="402" r:id="rId53"/>
    <p:sldId id="406" r:id="rId54"/>
    <p:sldId id="470" r:id="rId55"/>
    <p:sldId id="407" r:id="rId56"/>
    <p:sldId id="476" r:id="rId57"/>
    <p:sldId id="478" r:id="rId58"/>
    <p:sldId id="424" r:id="rId59"/>
    <p:sldId id="408" r:id="rId60"/>
    <p:sldId id="461" r:id="rId61"/>
    <p:sldId id="409" r:id="rId62"/>
    <p:sldId id="457" r:id="rId63"/>
    <p:sldId id="413" r:id="rId64"/>
    <p:sldId id="479" r:id="rId65"/>
    <p:sldId id="480" r:id="rId66"/>
    <p:sldId id="481" r:id="rId67"/>
    <p:sldId id="482" r:id="rId68"/>
    <p:sldId id="471" r:id="rId69"/>
    <p:sldId id="458" r:id="rId70"/>
    <p:sldId id="444" r:id="rId71"/>
    <p:sldId id="274" r:id="rId72"/>
    <p:sldId id="275" r:id="rId73"/>
    <p:sldId id="276" r:id="rId7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04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week, we will cover the following topics:
1. Intelligent Agents
    - Agents and Environments
    - Good Behavior: The Concept of Rationality
    - The Nature of Environments
    - The Structure of Agents
2. Solving Problems by Searching
    - Problem-Solving Agents
    - Example Problems
    - Searching for Solutions
    - Uniformed Search Strategies
    - Informed Search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6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6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6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6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1C6AE4-F625-4A1A-A100-707641139A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6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6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549D34-9FA6-44AF-8862-E060EE74E80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6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6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6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5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9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7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2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5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1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8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74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8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80017" imgH="1607619" progId="MSPhotoEd.3">
                  <p:embed/>
                </p:oleObj>
              </mc:Choice>
              <mc:Fallback>
                <p:oleObj name="Photo Editor Photo" r:id="rId3" imgW="4580017" imgH="1607619" progId="MSPhotoEd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53333" progId="MSPhotoEd.3">
                  <p:embed/>
                </p:oleObj>
              </mc:Choice>
              <mc:Fallback>
                <p:oleObj name="Photo Editor Photo" r:id="rId5" imgW="4580017" imgH="1653333" progId="MSPhotoEd.3">
                  <p:embed/>
                  <p:pic>
                    <p:nvPicPr>
                      <p:cNvPr id="10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595258" imgH="1623201" progId="MSPhotoEd.3">
                  <p:embed/>
                </p:oleObj>
              </mc:Choice>
              <mc:Fallback>
                <p:oleObj name="Photo Editor Photo" r:id="rId2" imgW="4595258" imgH="1623201" progId="MSPhotoEd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[Demo: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replanning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world state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search state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Strategy: expand a deepest node first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  <a:r>
                <a:rPr kumimoji="0" lang="en-US" sz="1800" b="0" i="0" u="none" strike="noStrike" kern="120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m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Search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Strategy: expand a shallowest node first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[Demo: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dfs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bfs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Strategy: expand a cheapest node first: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t>C*/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  <a:sym typeface="Symbol" pitchFamily="18" charset="2"/>
              </a:rPr>
              <a:t>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[Demo: empty grid UCS (L2D5)]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2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0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2262</Words>
  <Application>Microsoft Macintosh PowerPoint</Application>
  <PresentationFormat>Widescreen</PresentationFormat>
  <Paragraphs>622</Paragraphs>
  <Slides>72</Slides>
  <Notes>32</Notes>
  <HiddenSlides>0</HiddenSlides>
  <MMClips>10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Symbol</vt:lpstr>
      <vt:lpstr>Times New Roman</vt:lpstr>
      <vt:lpstr>Wingdings</vt:lpstr>
      <vt:lpstr>Office Theme</vt:lpstr>
      <vt:lpstr>dan-berkeley-nlp-v1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5100 - Fundamentals of AI</dc:title>
  <dc:subject>PptxGenJS Presentation</dc:subject>
  <dc:creator>Created by Marp</dc:creator>
  <cp:lastModifiedBy>Christopher Clarke</cp:lastModifiedBy>
  <cp:revision>2</cp:revision>
  <dcterms:created xsi:type="dcterms:W3CDTF">2025-03-08T14:45:17Z</dcterms:created>
  <dcterms:modified xsi:type="dcterms:W3CDTF">2025-03-08T14:52:46Z</dcterms:modified>
</cp:coreProperties>
</file>